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69" r:id="rId5"/>
    <p:sldId id="257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A132-2E3E-43E9-A1B0-867EB317FE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4486-10AA-4CB4-9F11-1C01E1178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results?search_query=sinkhole+forming&amp;oq=sinkhole&amp;aq=5&amp;aqi=g10&amp;aql=&amp;gs_sm=c&amp;gs_upl=850l3719l0l9319l10l9l1l2l2l0l234l1119l1.2.3l6l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762250"/>
          </a:xfrm>
        </p:spPr>
        <p:txBody>
          <a:bodyPr/>
          <a:lstStyle/>
          <a:p>
            <a:r>
              <a:rPr lang="en-US" dirty="0" smtClean="0"/>
              <a:t>Landforms – </a:t>
            </a:r>
            <a:br>
              <a:rPr lang="en-US" dirty="0" smtClean="0"/>
            </a:br>
            <a:r>
              <a:rPr lang="en-US" dirty="0" smtClean="0"/>
              <a:t>A Trip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2012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211">
            <a:off x="381000" y="533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25" y="2933700"/>
            <a:ext cx="3028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4281">
            <a:off x="6629400" y="3810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953000"/>
            <a:ext cx="2104490" cy="141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800600"/>
            <a:ext cx="2362200" cy="15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647700"/>
            <a:ext cx="3008313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Mountains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724400" cy="3276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Area of land that is taller than a hill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Colorado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Can be seen from space. Sharp peaks mean that the mountain is young. Round peaks mean that the mountain is old.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Rocky Mountains </a:t>
            </a:r>
          </a:p>
          <a:p>
            <a:r>
              <a:rPr lang="en-US" sz="2000" dirty="0" smtClean="0"/>
              <a:t>Photos of: Rocky Mountains, and Great Smoky Mountains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384005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3"/>
    </mc:Choice>
    <mc:Fallback xmlns="">
      <p:transition spd="slow" advTm="94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38200"/>
            <a:ext cx="19812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Plains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276600"/>
            <a:ext cx="5105400" cy="3200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broad flat area of land.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Kansas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They can be found along the coast or inland. Grasses or forest can cover plains. Plains are good for farming.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Great Plains</a:t>
            </a:r>
          </a:p>
          <a:p>
            <a:r>
              <a:rPr lang="en-US" sz="2000" dirty="0" smtClean="0"/>
              <a:t>Photos of: Great Plains and Florida Coastal Plains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001" b="9001"/>
          <a:stretch>
            <a:fillRect/>
          </a:stretch>
        </p:blipFill>
        <p:spPr bwMode="auto">
          <a:xfrm>
            <a:off x="1792289" y="612775"/>
            <a:ext cx="29321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5"/>
    </mc:Choice>
    <mc:Fallback xmlns="">
      <p:transition spd="slow" advTm="91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685800"/>
            <a:ext cx="1981200" cy="566738"/>
          </a:xfrm>
        </p:spPr>
        <p:txBody>
          <a:bodyPr>
            <a:noAutofit/>
          </a:bodyPr>
          <a:lstStyle/>
          <a:p>
            <a:r>
              <a:rPr lang="en-US" sz="3600" dirty="0" smtClean="0"/>
              <a:t>Volcano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33800"/>
            <a:ext cx="5486400" cy="2819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mountainous vent in the earth.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Hawaii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When a volcano erupts it spews lava, hot gasses, and ash. There are six different types of volcanoes. Volcanoes are active, dormant, or extinct.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Mauna Loa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821" b="9821"/>
          <a:stretch>
            <a:fillRect/>
          </a:stretch>
        </p:blipFill>
        <p:spPr bwMode="auto">
          <a:xfrm>
            <a:off x="381000" y="228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086100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"/>
    </mc:Choice>
    <mc:Fallback xmlns="">
      <p:transition spd="slow" advTm="98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Glacier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Large area of ice that flows over the land.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Alaska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75 percent of the world's fresh water is frozen in glaciers. Compacted layers of snow form glaciers. Many glaciers are melting due to a rise in temperature.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</a:t>
            </a:r>
            <a:r>
              <a:rPr lang="en-US" sz="2000" dirty="0" err="1" smtClean="0"/>
              <a:t>Beordmore</a:t>
            </a:r>
            <a:r>
              <a:rPr lang="en-US" sz="2000" dirty="0" smtClean="0"/>
              <a:t> Glacier</a:t>
            </a:r>
          </a:p>
          <a:p>
            <a:endParaRPr lang="en-US" sz="2000" dirty="0"/>
          </a:p>
          <a:p>
            <a:r>
              <a:rPr lang="en-US" sz="2000" dirty="0" smtClean="0"/>
              <a:t>Photo of: Greenland Glacier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0"/>
    </mc:Choice>
    <mc:Fallback xmlns="">
      <p:transition spd="slow" advTm="93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2200" b="1" dirty="0" smtClean="0"/>
              <a:t>Definition</a:t>
            </a:r>
            <a:r>
              <a:rPr lang="en-US" sz="2200" dirty="0" smtClean="0"/>
              <a:t>: A steep face of rock and soil</a:t>
            </a:r>
            <a:br>
              <a:rPr lang="en-US" sz="2200" dirty="0" smtClean="0"/>
            </a:br>
            <a:r>
              <a:rPr lang="en-US" sz="2200" b="1" dirty="0" smtClean="0"/>
              <a:t>State</a:t>
            </a:r>
            <a:r>
              <a:rPr lang="en-US" sz="2200" dirty="0" smtClean="0"/>
              <a:t>: Wyoming</a:t>
            </a:r>
            <a:br>
              <a:rPr lang="en-US" sz="2200" dirty="0" smtClean="0"/>
            </a:br>
            <a:r>
              <a:rPr lang="en-US" sz="2200" b="1" dirty="0" smtClean="0"/>
              <a:t>Facts</a:t>
            </a:r>
            <a:r>
              <a:rPr lang="en-US" sz="2200" dirty="0" smtClean="0"/>
              <a:t>: Cliffs are formed by erosion. Most cliffs can be found on coasts and mountains. The highest cliff in the world is 1340 miles high.</a:t>
            </a:r>
            <a:br>
              <a:rPr lang="en-US" sz="2200" dirty="0" smtClean="0"/>
            </a:br>
            <a:r>
              <a:rPr lang="en-US" sz="2200" b="1" dirty="0" smtClean="0"/>
              <a:t>Famous Landform</a:t>
            </a:r>
            <a:r>
              <a:rPr lang="en-US" sz="2200" dirty="0" smtClean="0"/>
              <a:t>: Devil's Tower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955" y="2895600"/>
            <a:ext cx="709789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38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Cliff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4"/>
    </mc:Choice>
    <mc:Fallback xmlns="">
      <p:transition spd="slow" advTm="879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447800"/>
            <a:ext cx="304800" cy="216535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FAULTS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8600"/>
            <a:ext cx="3008313" cy="4691063"/>
          </a:xfrm>
        </p:spPr>
        <p:txBody>
          <a:bodyPr/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large crack or fracture in rocks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California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Movements of faults cause earthquakes. The movement of rocks controls faults. There are three types of faults.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San Andreas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8760"/>
            <a:ext cx="3200400" cy="334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657600"/>
            <a:ext cx="19335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91000"/>
            <a:ext cx="3657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1"/>
    </mc:Choice>
    <mc:Fallback xmlns="">
      <p:transition spd="slow" advTm="1018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3008313" cy="1162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Hill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Area of land that is higher then the area around it.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South Dakota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Hills are formed by a buildup of rock debris. They can also be formed by Volcanic eruptions. You can find a hill in mountains, valleys, and plains.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Black Hills</a:t>
            </a:r>
          </a:p>
          <a:p>
            <a:endParaRPr lang="en-US" sz="2000" dirty="0"/>
          </a:p>
          <a:p>
            <a:r>
              <a:rPr lang="en-US" sz="2000" dirty="0" smtClean="0"/>
              <a:t>Photo of: Clermont Florida</a:t>
            </a:r>
          </a:p>
          <a:p>
            <a:r>
              <a:rPr lang="en-US" sz="2000" dirty="0" smtClean="0"/>
              <a:t>Black Hills National </a:t>
            </a:r>
            <a:r>
              <a:rPr lang="en-US" sz="2000" dirty="0" err="1" smtClean="0"/>
              <a:t>Cemetary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674" y="304799"/>
            <a:ext cx="2335926" cy="28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269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6"/>
    </mc:Choice>
    <mc:Fallback xmlns="">
      <p:transition spd="slow" advTm="102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2667000" cy="9477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Peninsula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667000"/>
            <a:ext cx="6248400" cy="3810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Body of land surrounded by water on three sides.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Florida</a:t>
            </a:r>
          </a:p>
          <a:p>
            <a:endParaRPr lang="en-US" sz="2000" dirty="0" smtClean="0"/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Many peninsulas have a triangular shape. Some peninsulas have a broad base; others are narrow like an isthmus. The largest peninsula covers 1,000,000 miles.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Balkan Peninsula</a:t>
            </a:r>
          </a:p>
          <a:p>
            <a:endParaRPr lang="en-US" sz="2000" dirty="0" smtClean="0"/>
          </a:p>
          <a:p>
            <a:r>
              <a:rPr lang="en-US" sz="2000" dirty="0" smtClean="0"/>
              <a:t>Photo of: Florida (taken by ISS)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3802" b="23802"/>
          <a:stretch>
            <a:fillRect/>
          </a:stretch>
        </p:blipFill>
        <p:spPr bwMode="auto">
          <a:xfrm>
            <a:off x="3958167" y="533401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4"/>
    </mc:Choice>
    <mc:Fallback xmlns="">
      <p:transition spd="slow" advTm="141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people and landforms connected?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your personal knowledge write true or false for each statement.</a:t>
            </a:r>
          </a:p>
          <a:p>
            <a:r>
              <a:rPr lang="en-US" dirty="0" smtClean="0"/>
              <a:t>1.  The rock cycle is involved with the formation of landforms in Florida.</a:t>
            </a:r>
          </a:p>
          <a:p>
            <a:r>
              <a:rPr lang="en-US" dirty="0" smtClean="0"/>
              <a:t>2.  People’s actions can affect the formation of landforms in Florida.</a:t>
            </a:r>
          </a:p>
          <a:p>
            <a:r>
              <a:rPr lang="en-US" dirty="0" smtClean="0"/>
              <a:t>3.  People can make money from natural landforms.</a:t>
            </a:r>
          </a:p>
          <a:p>
            <a:r>
              <a:rPr lang="en-US" dirty="0" smtClean="0"/>
              <a:t>4.  Natural landforms are being made everyday in Florida</a:t>
            </a:r>
          </a:p>
          <a:p>
            <a:r>
              <a:rPr lang="en-US" dirty="0" smtClean="0"/>
              <a:t>5.  There is an unlimited supply of fresh water in Florida.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3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7"/>
    </mc:Choice>
    <mc:Fallback xmlns="">
      <p:transition spd="slow" advTm="51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3505200"/>
            <a:ext cx="2514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Florida Swamp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6400" y="4038600"/>
            <a:ext cx="4953000" cy="1676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freshwater wetland.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Florida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The land is often muddy and spongy. There are many trees and shrubs. There is a lot of aquatic life such as frogs and other amphibians.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Everglades and Okefenokee Swamp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612775"/>
            <a:ext cx="28559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285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4"/>
    </mc:Choice>
    <mc:Fallback xmlns="">
      <p:transition spd="slow" advTm="85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Delta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Low land formed at the mouth of a river.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Mississippi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Usually triangular in shape. Made by deposits of silt. Its name comes from the Greek alphabet.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Kenai River Delta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886199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"/>
    </mc:Choice>
    <mc:Fallback xmlns="">
      <p:transition spd="slow" advTm="51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Archipelago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group of many islands.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Hawaii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Found in a sea or ocean. Easiest landform to spot from space. Home to many types of aquatic wildlife (seals).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Galapagos Islands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94358"/>
            <a:ext cx="3276600" cy="26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267200"/>
            <a:ext cx="2743200" cy="184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"/>
    </mc:Choice>
    <mc:Fallback xmlns="">
      <p:transition spd="slow" advTm="37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486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Sinkhole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2743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Definition: </a:t>
            </a:r>
            <a:r>
              <a:rPr lang="en-US" b="0" dirty="0" smtClean="0"/>
              <a:t>A natural depression in a land surface formed by the dissolution and collapse of a cavern roof</a:t>
            </a:r>
          </a:p>
          <a:p>
            <a:r>
              <a:rPr lang="en-US" dirty="0" smtClean="0"/>
              <a:t>State: </a:t>
            </a:r>
            <a:r>
              <a:rPr lang="en-US" b="0" dirty="0" smtClean="0"/>
              <a:t>Florida</a:t>
            </a:r>
          </a:p>
          <a:p>
            <a:r>
              <a:rPr lang="en-US" dirty="0" smtClean="0"/>
              <a:t>Facts: </a:t>
            </a:r>
            <a:r>
              <a:rPr lang="en-US" b="0" dirty="0" smtClean="0"/>
              <a:t>Sinkholes are roughly funnel-shaped and on the order of tens of meters in size. They generally occur in limestone regions and are connected to subterranean passages</a:t>
            </a:r>
          </a:p>
          <a:p>
            <a:r>
              <a:rPr lang="en-US" dirty="0" smtClean="0"/>
              <a:t>Famous Landform: </a:t>
            </a:r>
            <a:r>
              <a:rPr lang="en-US" b="0" dirty="0" smtClean="0"/>
              <a:t>Guatemala Sinkhole</a:t>
            </a:r>
          </a:p>
          <a:p>
            <a:endParaRPr lang="en-US" b="0" dirty="0" smtClean="0"/>
          </a:p>
          <a:p>
            <a:r>
              <a:rPr lang="en-US" b="0" dirty="0" smtClean="0"/>
              <a:t>Photo of:</a:t>
            </a:r>
          </a:p>
          <a:p>
            <a:r>
              <a:rPr lang="en-US" b="0" dirty="0" smtClean="0"/>
              <a:t>Guatemala, Blue </a:t>
            </a:r>
          </a:p>
          <a:p>
            <a:r>
              <a:rPr lang="en-US" b="0" dirty="0" smtClean="0"/>
              <a:t>Hole (Belize), Iceland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267200"/>
            <a:ext cx="4038600" cy="24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85800"/>
            <a:ext cx="291465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0"/>
            <a:ext cx="2819400" cy="19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spd="slow" advTm="44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Winter park Sinkhole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Melissa Cole\AppData\Local\Microsoft\Windows\Temporary Internet Files\Content.IE5\LRNEK46R\MP900262351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2536"/>
            <a:ext cx="3657600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"/>
    </mc:Choice>
    <mc:Fallback xmlns="">
      <p:transition spd="slow" advTm="25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3200"/>
            <a:ext cx="2286000" cy="11001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Plateau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086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Definition</a:t>
            </a:r>
            <a:r>
              <a:rPr lang="en-US" sz="2400" dirty="0" smtClean="0"/>
              <a:t>: High area of level land separated from the surrounding land.</a:t>
            </a:r>
          </a:p>
          <a:p>
            <a:r>
              <a:rPr lang="en-US" sz="2400" b="1" dirty="0" smtClean="0"/>
              <a:t>State</a:t>
            </a:r>
            <a:r>
              <a:rPr lang="en-US" sz="2400" dirty="0" smtClean="0"/>
              <a:t>: Colorado</a:t>
            </a:r>
          </a:p>
          <a:p>
            <a:r>
              <a:rPr lang="en-US" sz="2400" b="1" dirty="0" smtClean="0"/>
              <a:t>Facts</a:t>
            </a:r>
            <a:r>
              <a:rPr lang="en-US" sz="2400" dirty="0" smtClean="0"/>
              <a:t>: They cover 45 percent of the earth's surface. They can be formed by erosion or lava flows. Some plateaus are used for farming.</a:t>
            </a:r>
          </a:p>
          <a:p>
            <a:r>
              <a:rPr lang="en-US" sz="2400" b="1" dirty="0" smtClean="0"/>
              <a:t>Famous Landform</a:t>
            </a:r>
            <a:r>
              <a:rPr lang="en-US" sz="2400" dirty="0" smtClean="0"/>
              <a:t>: Columbia Plateau</a:t>
            </a:r>
          </a:p>
          <a:p>
            <a:r>
              <a:rPr lang="en-US" sz="2400" dirty="0" smtClean="0"/>
              <a:t>Photo of: Big Horn Plateau, and Columbia Plateau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8444" r="8444"/>
          <a:stretch>
            <a:fillRect/>
          </a:stretch>
        </p:blipFill>
        <p:spPr bwMode="auto">
          <a:xfrm>
            <a:off x="6705600" y="2362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"/>
            <a:ext cx="2266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52400"/>
            <a:ext cx="3390900" cy="23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5908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0"/>
    </mc:Choice>
    <mc:Fallback xmlns="">
      <p:transition spd="slow" advTm="86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Valleys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/>
          <a:lstStyle/>
          <a:p>
            <a:r>
              <a:rPr lang="en-US" sz="2000" b="1" dirty="0" smtClean="0"/>
              <a:t>Definition</a:t>
            </a:r>
            <a:r>
              <a:rPr lang="en-US" sz="2000" dirty="0" smtClean="0"/>
              <a:t>: A valley is a low place between mountains.</a:t>
            </a:r>
          </a:p>
          <a:p>
            <a:r>
              <a:rPr lang="en-US" sz="2000" b="1" dirty="0" smtClean="0"/>
              <a:t>State</a:t>
            </a:r>
            <a:r>
              <a:rPr lang="en-US" sz="2000" dirty="0" smtClean="0"/>
              <a:t>: Nevada</a:t>
            </a:r>
          </a:p>
          <a:p>
            <a:r>
              <a:rPr lang="en-US" sz="2000" b="1" dirty="0" smtClean="0"/>
              <a:t>Facts</a:t>
            </a:r>
            <a:r>
              <a:rPr lang="en-US" sz="2000" dirty="0" smtClean="0"/>
              <a:t>: Valleys run through plains, hills and mountains. They typically have a river or lake located at their base.</a:t>
            </a:r>
          </a:p>
          <a:p>
            <a:r>
              <a:rPr lang="en-US" sz="2000" dirty="0" smtClean="0"/>
              <a:t>Valleys may be V-shaped or U-shaped.</a:t>
            </a:r>
          </a:p>
          <a:p>
            <a:r>
              <a:rPr lang="en-US" sz="2000" b="1" dirty="0" smtClean="0"/>
              <a:t>Famous Landform</a:t>
            </a:r>
            <a:r>
              <a:rPr lang="en-US" sz="2000" dirty="0" smtClean="0"/>
              <a:t>: Death Valley, Rocky Mountain Valley, and Fraser Colorado Train Station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14600"/>
            <a:ext cx="2600325" cy="2076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7"/>
    </mc:Choice>
    <mc:Fallback xmlns="">
      <p:transition spd="slow" advTm="819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4ed6cc6-ea0d-4164-ba19-22ac5369207c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31bf0d04-d940-4d57-bf7e-df1fd09abf4b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7329c5c2-dbf6-43d3-960e-67a692938b3e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4b7bf24-32fe-45b1-8c94-ee80d6de3a6a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a1846a7-3efe-4293-9543-1fd8a4fab611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886abd3-8ffe-4574-8b9b-bd2ea8334a40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b845f99-47b5-4a5d-82f0-1894bcbc1030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22d6dae9-83f6-4881-83ea-8d81733ce251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f51d8bb4-6f70-4c83-b1be-ca66e736cb11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5304768-3ba7-4aae-a09a-ccc9aa49415b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e4ab67a-54f4-4749-a3ea-d85c266ed60c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794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Landforms –  A Trip Around The World</vt:lpstr>
      <vt:lpstr>How are people and landforms connected?</vt:lpstr>
      <vt:lpstr>Florida Swamp</vt:lpstr>
      <vt:lpstr>Delta</vt:lpstr>
      <vt:lpstr>Archipelago </vt:lpstr>
      <vt:lpstr>Sinkhole</vt:lpstr>
      <vt:lpstr>Winter park Sinkhole </vt:lpstr>
      <vt:lpstr>Plateau</vt:lpstr>
      <vt:lpstr>Valleys</vt:lpstr>
      <vt:lpstr>Mountains</vt:lpstr>
      <vt:lpstr> Plains </vt:lpstr>
      <vt:lpstr>Volcano</vt:lpstr>
      <vt:lpstr>Glacier  </vt:lpstr>
      <vt:lpstr>   Definition: A steep face of rock and soil State: Wyoming Facts: Cliffs are formed by erosion. Most cliffs can be found on coasts and mountains. The highest cliff in the world is 1340 miles high. Famous Landform: Devil's Tower </vt:lpstr>
      <vt:lpstr>FAULTS</vt:lpstr>
      <vt:lpstr>Hill</vt:lpstr>
      <vt:lpstr>Peninsula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 and John</dc:creator>
  <cp:lastModifiedBy>Melissa Cole</cp:lastModifiedBy>
  <cp:revision>22</cp:revision>
  <dcterms:created xsi:type="dcterms:W3CDTF">2011-12-29T18:16:43Z</dcterms:created>
  <dcterms:modified xsi:type="dcterms:W3CDTF">2014-01-12T17:42:57Z</dcterms:modified>
</cp:coreProperties>
</file>