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68" r:id="rId3"/>
    <p:sldId id="265" r:id="rId4"/>
    <p:sldId id="270" r:id="rId5"/>
    <p:sldId id="264" r:id="rId6"/>
    <p:sldId id="262" r:id="rId7"/>
    <p:sldId id="261" r:id="rId8"/>
    <p:sldId id="272" r:id="rId9"/>
    <p:sldId id="267" r:id="rId10"/>
    <p:sldId id="263" r:id="rId11"/>
    <p:sldId id="266" r:id="rId12"/>
    <p:sldId id="259" r:id="rId13"/>
    <p:sldId id="260" r:id="rId14"/>
    <p:sldId id="269" r:id="rId15"/>
    <p:sldId id="271" r:id="rId16"/>
    <p:sldId id="258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24445-D324-43FC-A849-913D9213F8D1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A961F-69FD-4889-8DBE-FD9FBA8DF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36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1D678-A5EE-4342-8CE2-381937DEDEB7}" type="datetimeFigureOut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932AB-73C3-4BAE-AABD-2F59B21F4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4A215-F885-41F1-9781-FCAEBE933C7B}" type="datetimeFigureOut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D37D4-C3A8-439A-87A6-4E85805E0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DA392-7C9B-4923-9CDA-85BE585C5B79}" type="datetimeFigureOut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96555-9D6E-4408-9088-0F3DD85E5B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0003E-9F9D-477B-9CDF-3ED326AF0FA7}" type="datetimeFigureOut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3C2-C634-41E6-8ADB-C97E8513B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F4A85-7536-4884-9B25-A8DF32C8D65D}" type="datetimeFigureOut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30ABA-4681-4BC1-AB99-581BFB78B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D90B6-3E1D-4866-A225-9D9BD5AB779F}" type="datetimeFigureOut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157EF-4A2A-4D19-8D34-DD91427A5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29EE5-24F7-40BD-8710-663BBD31206B}" type="datetimeFigureOut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29DF0-4EA4-4414-8046-5CB20A390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10EF-E838-4919-9C5B-CCFD63FE2FCF}" type="datetimeFigureOut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93780-0310-4970-920B-04441DF22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32B5C-B577-45B4-AAE4-6349A1F1B584}" type="datetimeFigureOut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98420-D7FF-4202-9BA3-F357CCBC62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4DA40-6C05-482A-BBE9-0BC276159F06}" type="datetimeFigureOut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1BBE1-677F-45B6-B387-5096C6E0D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F27CA-592C-4A5B-A7C6-0107D31A1898}" type="datetimeFigureOut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15E2A-16C8-4585-BA59-9DAF4D89D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0080AE3-3F91-4885-93D2-9316985A2037}" type="datetimeFigureOut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8F0DAD-4864-4385-B3ED-C5C952654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History of the Sneaker</a:t>
            </a:r>
            <a:br>
              <a:rPr lang="en-US" smtClean="0"/>
            </a:b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http://www.factmonster.com/ipka/A0932723.html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Shoes with Toes!</a:t>
            </a:r>
            <a:endParaRPr lang="en-US" dirty="0" smtClean="0"/>
          </a:p>
        </p:txBody>
      </p:sp>
      <p:pic>
        <p:nvPicPr>
          <p:cNvPr id="23554" name="Content Placeholder 3" descr="shoes20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362200" y="1752600"/>
            <a:ext cx="3657600" cy="3505200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tops with </a:t>
            </a:r>
            <a:r>
              <a:rPr lang="en-US" dirty="0" err="1" smtClean="0"/>
              <a:t>Shockabsorbers</a:t>
            </a:r>
            <a:r>
              <a:rPr lang="en-US" dirty="0" smtClean="0"/>
              <a:t> </a:t>
            </a:r>
            <a:endParaRPr lang="en-US" dirty="0" smtClean="0"/>
          </a:p>
        </p:txBody>
      </p:sp>
      <p:pic>
        <p:nvPicPr>
          <p:cNvPr id="24578" name="Content Placeholder 3" descr="shoes24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90800" y="1981200"/>
            <a:ext cx="3733800" cy="2971800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tech shoes</a:t>
            </a:r>
            <a:endParaRPr lang="en-US" dirty="0" smtClean="0"/>
          </a:p>
        </p:txBody>
      </p:sp>
      <p:pic>
        <p:nvPicPr>
          <p:cNvPr id="25602" name="Content Placeholder 3" descr="shoes27.pn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09800" y="2362200"/>
            <a:ext cx="4038600" cy="2667000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26626" name="Content Placeholder 3" descr="shoes27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43200" y="1981200"/>
            <a:ext cx="3733800" cy="2981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Michael Jordan High Techs</a:t>
            </a:r>
            <a:endParaRPr lang="en-US" dirty="0" smtClean="0"/>
          </a:p>
        </p:txBody>
      </p:sp>
      <p:pic>
        <p:nvPicPr>
          <p:cNvPr id="27650" name="Content Placeholder 3" descr="Best-535357-935-Nike-Air-Jordan-6-7-Gold-Medal-Pack-Mens-Shoes-For-Sale_5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857375" y="1681163"/>
            <a:ext cx="5429250" cy="4362450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Showing off Shoes</a:t>
            </a:r>
            <a:endParaRPr lang="en-US" dirty="0" smtClean="0"/>
          </a:p>
        </p:txBody>
      </p:sp>
      <p:pic>
        <p:nvPicPr>
          <p:cNvPr id="28674" name="Content Placeholder 3" descr="shoes5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362200" y="1905000"/>
            <a:ext cx="3810000" cy="3276600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Glow in Dark Shoes</a:t>
            </a:r>
            <a:endParaRPr lang="en-US" dirty="0" smtClean="0"/>
          </a:p>
        </p:txBody>
      </p:sp>
      <p:pic>
        <p:nvPicPr>
          <p:cNvPr id="29698" name="Content Placeholder 3" descr="shoes29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09800" y="2209800"/>
            <a:ext cx="4038600" cy="2971800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Shoes</a:t>
            </a:r>
            <a:endParaRPr lang="en-US" dirty="0" smtClean="0"/>
          </a:p>
        </p:txBody>
      </p:sp>
      <p:pic>
        <p:nvPicPr>
          <p:cNvPr id="30722" name="Content Placeholder 3" descr="shoes9.pn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90800" y="2286000"/>
            <a:ext cx="3657600" cy="2895600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 is Durable Homework</a:t>
            </a:r>
            <a:endParaRPr lang="en-US" dirty="0"/>
          </a:p>
          <a:p>
            <a:r>
              <a:rPr lang="en-US" dirty="0"/>
              <a:t>Due by September  10th</a:t>
            </a:r>
          </a:p>
          <a:p>
            <a:r>
              <a:rPr lang="en-US" dirty="0"/>
              <a:t> After </a:t>
            </a:r>
            <a:r>
              <a:rPr lang="en-US" dirty="0" smtClean="0"/>
              <a:t>viewing </a:t>
            </a:r>
            <a:r>
              <a:rPr lang="en-US" dirty="0"/>
              <a:t>the evolution of the sneaker, create your own slideshow/pamphlet or other </a:t>
            </a:r>
            <a:r>
              <a:rPr lang="en-US" dirty="0" smtClean="0"/>
              <a:t>visual ( poster, etc.)  </a:t>
            </a:r>
            <a:r>
              <a:rPr lang="en-US" dirty="0"/>
              <a:t>of the durability of another everyday object that has changed through time. 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5476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sneaker</a:t>
            </a:r>
            <a:endParaRPr lang="en-US" dirty="0" smtClean="0"/>
          </a:p>
        </p:txBody>
      </p:sp>
      <p:pic>
        <p:nvPicPr>
          <p:cNvPr id="15362" name="Content Placeholder 3" descr="keds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900363" y="3182938"/>
            <a:ext cx="3343275" cy="1362075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Top Sneakers</a:t>
            </a:r>
            <a:endParaRPr lang="en-US" dirty="0" smtClean="0"/>
          </a:p>
        </p:txBody>
      </p:sp>
      <p:pic>
        <p:nvPicPr>
          <p:cNvPr id="16386" name="Content Placeholder 3" descr="shoes25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895600" y="2362200"/>
            <a:ext cx="3657600" cy="2667000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Michael Jordan High Tops</a:t>
            </a:r>
            <a:endParaRPr lang="en-US" dirty="0" smtClean="0"/>
          </a:p>
        </p:txBody>
      </p:sp>
      <p:pic>
        <p:nvPicPr>
          <p:cNvPr id="17410" name="Content Placeholder 3" descr="mj_air_jordan_i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984500" y="1849438"/>
            <a:ext cx="3175000" cy="4025900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Cross Trainers </a:t>
            </a:r>
            <a:endParaRPr lang="en-US" dirty="0" smtClean="0"/>
          </a:p>
        </p:txBody>
      </p:sp>
      <p:pic>
        <p:nvPicPr>
          <p:cNvPr id="18434" name="Content Placeholder 3" descr="shoes3.pn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438400" y="1828800"/>
            <a:ext cx="4267200" cy="3505200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Trainers</a:t>
            </a:r>
            <a:endParaRPr lang="en-US" dirty="0" smtClean="0"/>
          </a:p>
        </p:txBody>
      </p:sp>
      <p:pic>
        <p:nvPicPr>
          <p:cNvPr id="19458" name="Content Placeholder 3" descr="shoes21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228975" y="3011488"/>
            <a:ext cx="2686050" cy="1704975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Shockabsorbers</a:t>
            </a:r>
            <a:r>
              <a:rPr lang="en-US" dirty="0" smtClean="0"/>
              <a:t> </a:t>
            </a:r>
            <a:endParaRPr lang="en-US" dirty="0" smtClean="0"/>
          </a:p>
        </p:txBody>
      </p:sp>
      <p:pic>
        <p:nvPicPr>
          <p:cNvPr id="20482" name="Content Placeholder 3" descr="shoes22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438400" y="1828800"/>
            <a:ext cx="3962400" cy="3733800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Shoes with shock absorber on Sole</a:t>
            </a:r>
            <a:endParaRPr lang="en-US" dirty="0" smtClean="0"/>
          </a:p>
        </p:txBody>
      </p:sp>
      <p:pic>
        <p:nvPicPr>
          <p:cNvPr id="21506" name="Content Placeholder 3" descr="shoes2.pn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895600" y="2362200"/>
            <a:ext cx="3429000" cy="2624138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Shock Absorber</a:t>
            </a:r>
            <a:endParaRPr lang="en-US" dirty="0" smtClean="0"/>
          </a:p>
        </p:txBody>
      </p:sp>
      <p:pic>
        <p:nvPicPr>
          <p:cNvPr id="22530" name="Content Placeholder 3" descr="shoes17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743200" y="2209800"/>
            <a:ext cx="3810000" cy="2971800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60606eb1-4349-4dcd-87fa-99f44fcd46df&lt;/ID&gt;&#10;  &lt;No&gt;0&lt;/No&gt;&#10;  &lt;Options&gt;&#10;    &lt;Option&gt;&#10;      &lt;IsCorrect&gt;false&lt;/IsCorrect&gt;&#10;      &lt;ID&gt;1&lt;/ID&gt;&#10;      &lt;Text /&gt;&#10;      &lt;Point&gt;0&lt;/Point&gt;&#10;    &lt;/Option&gt;&#10;    &lt;Option&gt;&#10;      &lt;IsCorrect&gt;false&lt;/IsCorrect&gt;&#10;      &lt;ID&gt;2&lt;/ID&gt;&#10;      &lt;Text /&gt;&#10;      &lt;Point&gt;0&lt;/Point&gt;&#10;    &lt;/Option&gt;&#10;  &lt;/Options&gt;&#10;  &lt;Type&gt;2&lt;/Type&gt;&#10;  &lt;Mode&gt;0&lt;/Mode&gt;&#10;  &lt;FOption&gt;0&lt;/FOption&gt;&#10;&lt;/Question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0095f135-5987-497b-b8e2-0828a2da574b&lt;/ID&gt;&#10;  &lt;No&gt;0&lt;/No&gt;&#10;  &lt;Options&gt;&#10;    &lt;Option&gt;&#10;      &lt;IsCorrect&gt;false&lt;/IsCorrect&gt;&#10;      &lt;ID&gt;1&lt;/ID&gt;&#10;      &lt;Text /&gt;&#10;      &lt;Point&gt;0&lt;/Point&gt;&#10;    &lt;/Option&gt;&#10;    &lt;Option&gt;&#10;      &lt;IsCorrect&gt;false&lt;/IsCorrect&gt;&#10;      &lt;ID&gt;2&lt;/ID&gt;&#10;      &lt;Text /&gt;&#10;      &lt;Point&gt;0&lt;/Point&gt;&#10;    &lt;/Option&gt;&#10;  &lt;/Options&gt;&#10;  &lt;Text /&gt;&#10;  &lt;Type&gt;2&lt;/Type&gt;&#10;  &lt;Mode&gt;0&lt;/Mode&gt;&#10;  &lt;FOption&gt;0&lt;/FOption&gt;&#10;&lt;/Question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6c014dd1-8794-4687-9694-7e4974f731a0&lt;/ID&gt;&#10;  &lt;No&gt;0&lt;/No&gt;&#10;  &lt;Options&gt;&#10;    &lt;Option&gt;&#10;      &lt;IsCorrect&gt;false&lt;/IsCorrect&gt;&#10;      &lt;ID&gt;1&lt;/ID&gt;&#10;      &lt;Text /&gt;&#10;      &lt;Point&gt;0&lt;/Point&gt;&#10;    &lt;/Option&gt;&#10;    &lt;Option&gt;&#10;      &lt;IsCorrect&gt;false&lt;/IsCorrect&gt;&#10;      &lt;ID&gt;2&lt;/ID&gt;&#10;      &lt;Text /&gt;&#10;      &lt;Point&gt;0&lt;/Point&gt;&#10;    &lt;/Option&gt;&#10;  &lt;/Options&gt;&#10;  &lt;Text /&gt;&#10;  &lt;Type&gt;2&lt;/Type&gt;&#10;  &lt;Mode&gt;0&lt;/Mode&gt;&#10;  &lt;FOption&gt;0&lt;/FOption&gt;&#10;&lt;/Question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35ed11c8-14cf-4508-a9c3-9e923fcf5dbf&lt;/ID&gt;&#10;  &lt;No&gt;0&lt;/No&gt;&#10;  &lt;Options&gt;&#10;    &lt;Option&gt;&#10;      &lt;IsCorrect&gt;false&lt;/IsCorrect&gt;&#10;      &lt;ID&gt;1&lt;/ID&gt;&#10;      &lt;Text /&gt;&#10;      &lt;Point&gt;0&lt;/Point&gt;&#10;    &lt;/Option&gt;&#10;    &lt;Option&gt;&#10;      &lt;IsCorrect&gt;false&lt;/IsCorrect&gt;&#10;      &lt;ID&gt;2&lt;/ID&gt;&#10;      &lt;Text /&gt;&#10;      &lt;Point&gt;0&lt;/Point&gt;&#10;    &lt;/Option&gt;&#10;  &lt;/Options&gt;&#10;  &lt;Text /&gt;&#10;  &lt;Type&gt;2&lt;/Type&gt;&#10;  &lt;Mode&gt;0&lt;/Mode&gt;&#10;  &lt;FOption&gt;0&lt;/FOption&gt;&#10;&lt;/Question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0906552d-cd39-4236-8f45-610468133e23&lt;/ID&gt;&#10;  &lt;No&gt;0&lt;/No&gt;&#10;  &lt;Options&gt;&#10;    &lt;Option&gt;&#10;      &lt;IsCorrect&gt;false&lt;/IsCorrect&gt;&#10;      &lt;ID&gt;1&lt;/ID&gt;&#10;      &lt;Text /&gt;&#10;      &lt;Point&gt;0&lt;/Point&gt;&#10;    &lt;/Option&gt;&#10;    &lt;Option&gt;&#10;      &lt;IsCorrect&gt;false&lt;/IsCorrect&gt;&#10;      &lt;ID&gt;2&lt;/ID&gt;&#10;      &lt;Text /&gt;&#10;      &lt;Point&gt;0&lt;/Point&gt;&#10;    &lt;/Option&gt;&#10;  &lt;/Options&gt;&#10;  &lt;Text /&gt;&#10;  &lt;Type&gt;2&lt;/Type&gt;&#10;  &lt;Mode&gt;0&lt;/Mode&gt;&#10;  &lt;FOption&gt;0&lt;/FOption&gt;&#10;&lt;/Question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81101803-75cb-4036-b0db-a69cd0fe941c&lt;/ID&gt;&#10;  &lt;No&gt;0&lt;/No&gt;&#10;  &lt;Options&gt;&#10;    &lt;Option&gt;&#10;      &lt;IsCorrect&gt;false&lt;/IsCorrect&gt;&#10;      &lt;ID&gt;1&lt;/ID&gt;&#10;      &lt;Text /&gt;&#10;      &lt;Point&gt;0&lt;/Point&gt;&#10;    &lt;/Option&gt;&#10;    &lt;Option&gt;&#10;      &lt;IsCorrect&gt;false&lt;/IsCorrect&gt;&#10;      &lt;ID&gt;2&lt;/ID&gt;&#10;      &lt;Text /&gt;&#10;      &lt;Point&gt;0&lt;/Point&gt;&#10;    &lt;/Option&gt;&#10;  &lt;/Options&gt;&#10;  &lt;Text /&gt;&#10;  &lt;Type&gt;2&lt;/Type&gt;&#10;  &lt;Mode&gt;0&lt;/Mode&gt;&#10;  &lt;FOption&gt;0&lt;/FOption&gt;&#10;&lt;/Question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88ee80bd-b3af-4c56-b2df-9a200486e7b6&lt;/ID&gt;&#10;  &lt;No&gt;0&lt;/No&gt;&#10;  &lt;Options&gt;&#10;    &lt;Option&gt;&#10;      &lt;IsCorrect&gt;false&lt;/IsCorrect&gt;&#10;      &lt;ID&gt;1&lt;/ID&gt;&#10;      &lt;Text /&gt;&#10;      &lt;Point&gt;0&lt;/Point&gt;&#10;    &lt;/Option&gt;&#10;    &lt;Option&gt;&#10;      &lt;IsCorrect&gt;false&lt;/IsCorrect&gt;&#10;      &lt;ID&gt;2&lt;/ID&gt;&#10;      &lt;Text /&gt;&#10;      &lt;Point&gt;0&lt;/Point&gt;&#10;    &lt;/Option&gt;&#10;  &lt;/Options&gt;&#10;  &lt;Text /&gt;&#10;  &lt;Type&gt;2&lt;/Type&gt;&#10;  &lt;Mode&gt;0&lt;/Mode&gt;&#10;  &lt;FOption&gt;0&lt;/FOption&gt;&#10;&lt;/Question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7c7a4fa1-2d02-4497-8382-0d527fe01d1b&lt;/ID&gt;&#10;  &lt;No&gt;0&lt;/No&gt;&#10;  &lt;Options&gt;&#10;    &lt;Option&gt;&#10;      &lt;IsCorrect&gt;false&lt;/IsCorrect&gt;&#10;      &lt;ID&gt;1&lt;/ID&gt;&#10;      &lt;Text /&gt;&#10;      &lt;Point&gt;0&lt;/Point&gt;&#10;    &lt;/Option&gt;&#10;    &lt;Option&gt;&#10;      &lt;IsCorrect&gt;false&lt;/IsCorrect&gt;&#10;      &lt;ID&gt;2&lt;/ID&gt;&#10;      &lt;Text /&gt;&#10;      &lt;Point&gt;0&lt;/Point&gt;&#10;    &lt;/Option&gt;&#10;  &lt;/Options&gt;&#10;  &lt;Text /&gt;&#10;  &lt;Type&gt;2&lt;/Type&gt;&#10;  &lt;Mode&gt;0&lt;/Mode&gt;&#10;  &lt;FOption&gt;0&lt;/FOption&gt;&#10;&lt;/Question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b12913b3-ec52-41de-a758-b409f0a2ed78&lt;/ID&gt;&#10;  &lt;No&gt;0&lt;/No&gt;&#10;  &lt;Options&gt;&#10;    &lt;Option&gt;&#10;      &lt;IsCorrect&gt;false&lt;/IsCorrect&gt;&#10;      &lt;ID&gt;1&lt;/ID&gt;&#10;      &lt;Text /&gt;&#10;      &lt;Point&gt;0&lt;/Point&gt;&#10;    &lt;/Option&gt;&#10;    &lt;Option&gt;&#10;      &lt;IsCorrect&gt;false&lt;/IsCorrect&gt;&#10;      &lt;ID&gt;2&lt;/ID&gt;&#10;      &lt;Text /&gt;&#10;      &lt;Point&gt;0&lt;/Point&gt;&#10;    &lt;/Option&gt;&#10;  &lt;/Options&gt;&#10;  &lt;Text /&gt;&#10;  &lt;Type&gt;2&lt;/Type&gt;&#10;  &lt;Mode&gt;0&lt;/Mode&gt;&#10;  &lt;FOption&gt;0&lt;/FOption&gt;&#10;&lt;/Question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1476f343-0911-4ef9-ad12-6957f16e524e&lt;/ID&gt;&#10;  &lt;No&gt;0&lt;/No&gt;&#10;  &lt;Options&gt;&#10;    &lt;Option&gt;&#10;      &lt;IsCorrect&gt;false&lt;/IsCorrect&gt;&#10;      &lt;ID&gt;1&lt;/ID&gt;&#10;      &lt;Text /&gt;&#10;      &lt;Point&gt;0&lt;/Point&gt;&#10;    &lt;/Option&gt;&#10;    &lt;Option&gt;&#10;      &lt;IsCorrect&gt;false&lt;/IsCorrect&gt;&#10;      &lt;ID&gt;2&lt;/ID&gt;&#10;      &lt;Text /&gt;&#10;      &lt;Point&gt;0&lt;/Point&gt;&#10;    &lt;/Option&gt;&#10;  &lt;/Options&gt;&#10;  &lt;Text /&gt;&#10;  &lt;Type&gt;2&lt;/Type&gt;&#10;  &lt;Mode&gt;0&lt;/Mode&gt;&#10;  &lt;FOption&gt;0&lt;/FOption&gt;&#10;&lt;/Question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47243a5f-ec78-4523-bad6-5e2f96cfa271&lt;/ID&gt;&#10;  &lt;No&gt;0&lt;/No&gt;&#10;  &lt;Options&gt;&#10;    &lt;Option&gt;&#10;      &lt;IsCorrect&gt;false&lt;/IsCorrect&gt;&#10;      &lt;ID&gt;1&lt;/ID&gt;&#10;      &lt;Text /&gt;&#10;      &lt;Point&gt;0&lt;/Point&gt;&#10;    &lt;/Option&gt;&#10;    &lt;Option&gt;&#10;      &lt;IsCorrect&gt;false&lt;/IsCorrect&gt;&#10;      &lt;ID&gt;2&lt;/ID&gt;&#10;      &lt;Text /&gt;&#10;      &lt;Point&gt;0&lt;/Point&gt;&#10;    &lt;/Option&gt;&#10;  &lt;/Options&gt;&#10;  &lt;Text /&gt;&#10;  &lt;Type&gt;2&lt;/Type&gt;&#10;  &lt;Mode&gt;0&lt;/Mode&gt;&#10;  &lt;FOption&gt;0&lt;/FOption&gt;&#10;&lt;/Question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dcb876b3-04b8-4caf-b0a9-27c0e71de2db&lt;/ID&gt;&#10;  &lt;No&gt;0&lt;/No&gt;&#10;  &lt;Options&gt;&#10;    &lt;Option&gt;&#10;      &lt;IsCorrect&gt;false&lt;/IsCorrect&gt;&#10;      &lt;ID&gt;1&lt;/ID&gt;&#10;      &lt;Text /&gt;&#10;      &lt;Point&gt;0&lt;/Point&gt;&#10;    &lt;/Option&gt;&#10;    &lt;Option&gt;&#10;      &lt;IsCorrect&gt;false&lt;/IsCorrect&gt;&#10;      &lt;ID&gt;2&lt;/ID&gt;&#10;      &lt;Text /&gt;&#10;      &lt;Point&gt;0&lt;/Point&gt;&#10;    &lt;/Option&gt;&#10;  &lt;/Options&gt;&#10;  &lt;Text /&gt;&#10;  &lt;Type&gt;2&lt;/Type&gt;&#10;  &lt;Mode&gt;0&lt;/Mode&gt;&#10;  &lt;FOption&gt;0&lt;/FOption&gt;&#10;&lt;/Question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d6bc11db-f234-465a-8216-f697d5324288&lt;/ID&gt;&#10;  &lt;No&gt;0&lt;/No&gt;&#10;  &lt;Options&gt;&#10;    &lt;Option&gt;&#10;      &lt;IsCorrect&gt;false&lt;/IsCorrect&gt;&#10;      &lt;ID&gt;1&lt;/ID&gt;&#10;      &lt;Text /&gt;&#10;      &lt;Point&gt;0&lt;/Point&gt;&#10;    &lt;/Option&gt;&#10;    &lt;Option&gt;&#10;      &lt;IsCorrect&gt;false&lt;/IsCorrect&gt;&#10;      &lt;ID&gt;2&lt;/ID&gt;&#10;      &lt;Text /&gt;&#10;      &lt;Point&gt;0&lt;/Point&gt;&#10;    &lt;/Option&gt;&#10;  &lt;/Options&gt;&#10;  &lt;Text /&gt;&#10;  &lt;Type&gt;2&lt;/Type&gt;&#10;  &lt;Mode&gt;0&lt;/Mode&gt;&#10;  &lt;FOption&gt;0&lt;/FOption&gt;&#10;&lt;/Question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b8a42ff2-eee7-436b-9042-64872c1a10f3&lt;/ID&gt;&#10;  &lt;No&gt;0&lt;/No&gt;&#10;  &lt;Options&gt;&#10;    &lt;Option&gt;&#10;      &lt;IsCorrect&gt;false&lt;/IsCorrect&gt;&#10;      &lt;ID&gt;1&lt;/ID&gt;&#10;      &lt;Text /&gt;&#10;      &lt;Point&gt;0&lt;/Point&gt;&#10;    &lt;/Option&gt;&#10;    &lt;Option&gt;&#10;      &lt;IsCorrect&gt;false&lt;/IsCorrect&gt;&#10;      &lt;ID&gt;2&lt;/ID&gt;&#10;      &lt;Text /&gt;&#10;      &lt;Point&gt;0&lt;/Point&gt;&#10;    &lt;/Option&gt;&#10;  &lt;/Options&gt;&#10;  &lt;Text /&gt;&#10;  &lt;Type&gt;2&lt;/Type&gt;&#10;  &lt;Mode&gt;0&lt;/Mode&gt;&#10;  &lt;FOption&gt;0&lt;/FOption&gt;&#10;&lt;/Question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e0bb8922-bd8d-424b-b5c3-7d65a1c6cd12&lt;/ID&gt;&#10;  &lt;No&gt;0&lt;/No&gt;&#10;  &lt;Options&gt;&#10;    &lt;Option&gt;&#10;      &lt;IsCorrect&gt;false&lt;/IsCorrect&gt;&#10;      &lt;ID&gt;1&lt;/ID&gt;&#10;      &lt;Text /&gt;&#10;      &lt;Point&gt;0&lt;/Point&gt;&#10;    &lt;/Option&gt;&#10;    &lt;Option&gt;&#10;      &lt;IsCorrect&gt;false&lt;/IsCorrect&gt;&#10;      &lt;ID&gt;2&lt;/ID&gt;&#10;      &lt;Text /&gt;&#10;      &lt;Point&gt;0&lt;/Point&gt;&#10;    &lt;/Option&gt;&#10;  &lt;/Options&gt;&#10;  &lt;Text /&gt;&#10;  &lt;Type&gt;2&lt;/Type&gt;&#10;  &lt;Mode&gt;0&lt;/Mode&gt;&#10;  &lt;FOption&gt;0&lt;/FOption&gt;&#10;&lt;/Question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1a18cd11-7ab3-4555-bdf2-c31153214e58&lt;/ID&gt;&#10;  &lt;No&gt;0&lt;/No&gt;&#10;  &lt;Options&gt;&#10;    &lt;Option&gt;&#10;      &lt;IsCorrect&gt;false&lt;/IsCorrect&gt;&#10;      &lt;ID&gt;1&lt;/ID&gt;&#10;      &lt;Text /&gt;&#10;      &lt;Point&gt;0&lt;/Point&gt;&#10;    &lt;/Option&gt;&#10;    &lt;Option&gt;&#10;      &lt;IsCorrect&gt;false&lt;/IsCorrect&gt;&#10;      &lt;ID&gt;2&lt;/ID&gt;&#10;      &lt;Text /&gt;&#10;      &lt;Point&gt;0&lt;/Point&gt;&#10;    &lt;/Option&gt;&#10;  &lt;/Options&gt;&#10;  &lt;Text /&gt;&#10;  &lt;Type&gt;2&lt;/Type&gt;&#10;  &lt;Mode&gt;0&lt;/Mode&gt;&#10;  &lt;FOption&gt;0&lt;/FOption&gt;&#10;&lt;/Question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|QOMOQUESTION" val="&lt;?xml version=&quot;1.0&quot;?&gt;&#10;&lt;Question xmlns:xsi=&quot;http://www.w3.org/2001/XMLSchema-instance&quot; xmlns:xsd=&quot;http://www.w3.org/2001/XMLSchema&quot;&gt;&#10;  &lt;Timer&gt;30&lt;/Timer&gt;&#10;  &lt;Answer /&gt;&#10;  &lt;Point&gt;10&lt;/Point&gt;&#10;  &lt;ID&gt;79246de7-e23c-4ad5-a497-36d710a943d0&lt;/ID&gt;&#10;  &lt;No&gt;0&lt;/No&gt;&#10;  &lt;Options&gt;&#10;    &lt;Option&gt;&#10;      &lt;IsCorrect&gt;false&lt;/IsCorrect&gt;&#10;      &lt;ID&gt;1&lt;/ID&gt;&#10;      &lt;Text /&gt;&#10;      &lt;Point&gt;0&lt;/Point&gt;&#10;    &lt;/Option&gt;&#10;    &lt;Option&gt;&#10;      &lt;IsCorrect&gt;false&lt;/IsCorrect&gt;&#10;      &lt;ID&gt;2&lt;/ID&gt;&#10;      &lt;Text /&gt;&#10;      &lt;Point&gt;0&lt;/Point&gt;&#10;    &lt;/Option&gt;&#10;  &lt;/Options&gt;&#10;  &lt;Text /&gt;&#10;  &lt;Type&gt;2&lt;/Type&gt;&#10;  &lt;Mode&gt;0&lt;/Mode&gt;&#10;  &lt;FOption&gt;0&lt;/FOption&gt;&#10;&lt;/Question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99</Words>
  <Application>Microsoft Office PowerPoint</Application>
  <PresentationFormat>On-screen Show (4:3)</PresentationFormat>
  <Paragraphs>21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History of the Sneaker </vt:lpstr>
      <vt:lpstr>Original sneaker</vt:lpstr>
      <vt:lpstr>High Top Sneakers</vt:lpstr>
      <vt:lpstr>Michael Jordan High Tops</vt:lpstr>
      <vt:lpstr>Need for Cross Trainers </vt:lpstr>
      <vt:lpstr>Cross Trainers</vt:lpstr>
      <vt:lpstr>Shockabsorbers </vt:lpstr>
      <vt:lpstr>Shoes with shock absorber on Sole</vt:lpstr>
      <vt:lpstr>Maximum Shock Absorber</vt:lpstr>
      <vt:lpstr>Shoes with Toes!</vt:lpstr>
      <vt:lpstr>High tops with Shockabsorbers </vt:lpstr>
      <vt:lpstr>High tech shoes</vt:lpstr>
      <vt:lpstr>PowerPoint Presentation</vt:lpstr>
      <vt:lpstr>Michael Jordan High Techs</vt:lpstr>
      <vt:lpstr>Showing off Shoes</vt:lpstr>
      <vt:lpstr>Glow in Dark Shoes</vt:lpstr>
      <vt:lpstr>Modern Shoes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the Sneaker</dc:title>
  <dc:creator>Jono and Mary</dc:creator>
  <cp:lastModifiedBy>Melissa Cole</cp:lastModifiedBy>
  <cp:revision>9</cp:revision>
  <cp:lastPrinted>2013-09-05T14:02:38Z</cp:lastPrinted>
  <dcterms:created xsi:type="dcterms:W3CDTF">2013-09-02T23:56:55Z</dcterms:created>
  <dcterms:modified xsi:type="dcterms:W3CDTF">2013-09-05T14:08:27Z</dcterms:modified>
</cp:coreProperties>
</file>